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1" r:id="rId3"/>
    <p:sldId id="277" r:id="rId4"/>
  </p:sldIdLst>
  <p:sldSz cx="12192000" cy="6858000"/>
  <p:notesSz cx="6858000" cy="9144000"/>
  <p:custDataLst>
    <p:tags r:id="rId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2" autoAdjust="0"/>
    <p:restoredTop sz="94660"/>
  </p:normalViewPr>
  <p:slideViewPr>
    <p:cSldViewPr>
      <p:cViewPr varScale="1">
        <p:scale>
          <a:sx n="62" d="100"/>
          <a:sy n="62" d="100"/>
        </p:scale>
        <p:origin x="77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1844824"/>
            <a:ext cx="103632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573016"/>
            <a:ext cx="8534400" cy="1054968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4F8E9-9DB3-43FE-8B78-E67E29678FCD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A8A6-4FA4-48B5-8DFC-CC298C1D61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5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AAD9D-3739-44A1-83C6-E6EE9B89F10F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1DCB3-0AF6-4636-8C57-BA507A5E0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47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26A10-0567-429D-A868-D21FA5EB20B7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34C9D-A1BF-464C-B06D-97927D1F63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24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640960" cy="99412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D4AE-D06C-4354-BCB6-CF999186A36A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C09FD-CEBA-4197-8B74-7D5D25F68B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382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9BAF4-2BB6-4D45-BA40-6A1D3B54C77D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8B9FA-2DB6-4FD6-A2CD-A3B2CD108C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6208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88841"/>
            <a:ext cx="53848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88841"/>
            <a:ext cx="5384800" cy="41373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22762-551E-463B-B5F7-E7A278407311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2E81-1581-4B84-A62B-460F379E76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753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EE90-A50E-494A-A69E-9E8E72511550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09D24-029A-4825-A37E-9F82A1E36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6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5EFCB-7D4D-42C2-BBA9-672A3EEBE246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DCB9-3A57-4712-B9CB-D3AD58D7AE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3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4997D-2DB4-4985-9317-B84098A67573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88BD7-B189-4C93-8D9B-FF6A86D77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690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B0054-C0BA-488C-9FE9-29FFF60EFB22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42D41-7B3E-4859-920A-63E3868FDC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3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A44E4-A791-484C-B6B2-DD22546BD6E5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94B7F-6B70-457D-9BF1-61C8DDD8E2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116E97-AE34-1BE1-48EE-80032BEDA355}"/>
              </a:ext>
            </a:extLst>
          </p:cNvPr>
          <p:cNvSpPr/>
          <p:nvPr userDrawn="1"/>
        </p:nvSpPr>
        <p:spPr>
          <a:xfrm>
            <a:off x="0" y="6721476"/>
            <a:ext cx="12192000" cy="136524"/>
          </a:xfrm>
          <a:prstGeom prst="rect">
            <a:avLst/>
          </a:prstGeom>
          <a:solidFill>
            <a:srgbClr val="00B1E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B43CF5-A152-430A-A721-E8C193107671}" type="datetimeFigureOut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665940-2452-4F9C-B13F-79D73A5EB3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183876"/>
            <a:ext cx="10972800" cy="4855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314782"/>
            <a:ext cx="9269732" cy="503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EBEDB24-2756-46F9-A963-64EE849B5F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077"/>
          <a:stretch/>
        </p:blipFill>
        <p:spPr>
          <a:xfrm>
            <a:off x="11496600" y="127302"/>
            <a:ext cx="557244" cy="5197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4F16AF86-7C0F-404F-A99F-6B49C48F0B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Заголовок титульного слайда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B176D2A5-C161-464C-9E62-58CE320503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326718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09600" y="171269"/>
            <a:ext cx="10238928" cy="647482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Заголовок слайда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609600" y="1412776"/>
            <a:ext cx="9518848" cy="482453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49999-723D-41DC-974D-4B9B3F46A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348880"/>
            <a:ext cx="8640960" cy="994122"/>
          </a:xfrm>
        </p:spPr>
        <p:txBody>
          <a:bodyPr/>
          <a:lstStyle/>
          <a:p>
            <a:pPr algn="ctr"/>
            <a:r>
              <a:rPr lang="ru-RU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Спасибо за внимание</a:t>
            </a:r>
            <a:r>
              <a:rPr lang="en-US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rPr>
              <a:t>!</a:t>
            </a:r>
            <a:endParaRPr lang="ru-RU" sz="360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05348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b3776b17b3e1ff32066cba490c7cf1ad4b221"/>
</p:tagLst>
</file>

<file path=ppt/theme/theme1.xml><?xml version="1.0" encoding="utf-8"?>
<a:theme xmlns:a="http://schemas.openxmlformats.org/drawingml/2006/main" name="narfu_presentation">
  <a:themeElements>
    <a:clrScheme name="Палитра САФУ">
      <a:dk1>
        <a:sysClr val="windowText" lastClr="000000"/>
      </a:dk1>
      <a:lt1>
        <a:sysClr val="window" lastClr="FFFFFF"/>
      </a:lt1>
      <a:dk2>
        <a:srgbClr val="00255D"/>
      </a:dk2>
      <a:lt2>
        <a:srgbClr val="DCD8DC"/>
      </a:lt2>
      <a:accent1>
        <a:srgbClr val="00AEEF"/>
      </a:accent1>
      <a:accent2>
        <a:srgbClr val="00ABC5"/>
      </a:accent2>
      <a:accent3>
        <a:srgbClr val="ED2A47"/>
      </a:accent3>
      <a:accent4>
        <a:srgbClr val="9C026F"/>
      </a:accent4>
      <a:accent5>
        <a:srgbClr val="98C5AB"/>
      </a:accent5>
      <a:accent6>
        <a:srgbClr val="ABC44B"/>
      </a:accent6>
      <a:hlink>
        <a:srgbClr val="468CA6"/>
      </a:hlink>
      <a:folHlink>
        <a:srgbClr val="6E7B7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narfu_presentation</Template>
  <TotalTime>608</TotalTime>
  <Words>11</Words>
  <Application>Microsoft Office PowerPoint</Application>
  <PresentationFormat>Широкоэкранный</PresentationFormat>
  <Paragraphs>4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Calibri</vt:lpstr>
      <vt:lpstr>narfu_presentation</vt:lpstr>
      <vt:lpstr>Заголовок титульного слайда</vt:lpstr>
      <vt:lpstr>Заголовок слайда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Воловик Ольга Анатольевна</dc:creator>
  <cp:lastModifiedBy>Воловик Ольга Анатольевна</cp:lastModifiedBy>
  <cp:revision>51</cp:revision>
  <dcterms:created xsi:type="dcterms:W3CDTF">2017-12-26T07:44:00Z</dcterms:created>
  <dcterms:modified xsi:type="dcterms:W3CDTF">2025-04-10T11:09:05Z</dcterms:modified>
</cp:coreProperties>
</file>